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1" r:id="rId3"/>
    <p:sldId id="265" r:id="rId4"/>
    <p:sldId id="266" r:id="rId5"/>
    <p:sldId id="267" r:id="rId6"/>
    <p:sldId id="273" r:id="rId7"/>
    <p:sldId id="268" r:id="rId8"/>
    <p:sldId id="275" r:id="rId9"/>
    <p:sldId id="272" r:id="rId10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배달의민족 한나체 Air" panose="020B0600000101010101" pitchFamily="50" charset="-127"/>
      <p:regular r:id="rId13"/>
    </p:embeddedFont>
    <p:embeddedFont>
      <p:font typeface="배달의민족 한나체 Pro" panose="020B0600000101010101" pitchFamily="50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0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176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EAB5D5-9629-4DC1-BB0C-12784E154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35D6EE8-0A0F-45F4-97BF-A9058E20DD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284FD7-430E-4AB0-BBFA-B9531DF57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A93678-8AF1-496C-99E3-4F483A2DB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D964C5-680B-4B69-A7FE-949889D05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078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0BC23C-F60B-4705-A871-BDA43C2D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17CC9D-C2B8-4359-AAF7-BA14D9900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90B81F-38AD-46E8-85A7-9B29087CE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67C33A-D619-4AAC-9C8C-6B368F06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F1256C-0567-4B42-97F4-9C50B783D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683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A70A901-5786-4AEF-A876-DD5EDA86DC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EB95E9-5071-496D-B536-A6A7C28AE5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AE3831-663D-4C7A-933E-56B0E70DD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F17225-1C68-4C66-BC97-3785C06DC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8622A-A453-423C-B4F4-7E0C012BA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32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D427C-953D-453A-8435-28AAE68F1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D84CD8-FFDD-433D-B5BE-3B6F3E673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3A979D-510A-4447-8137-BC1851217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3CF9A3-6FEA-42A9-A0F6-782DA5C7E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3A61E-0CB4-4882-A083-000E85CC7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7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6843E7-1675-4479-86A5-54058DAE5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98A056-3DE6-4985-962A-9D5E50EE8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BFAEC8-C56C-4E7F-800C-ED5D785BD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DC9CA3-1D8F-40EC-B9D3-76AC2C3C9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90A2F1-FA31-40F0-B571-C1C43012B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419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EA9299-C137-45D5-99F5-0E1A682F1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865001-0054-4FCD-A404-09CDE955B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E3C7D0-E967-4773-80E9-007E20A0D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D653D8-D8A5-476D-B4CD-CCF82B698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3FB803-72C2-4301-A52B-D1F2D0258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342D02-332B-46E4-B309-E64801F1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6069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7EFCD2-F484-4E5D-80B7-1633109A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86C282-1CAE-4D2F-B2D5-068BA58BD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5316B4-C372-4CEB-B179-3999F1EA2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9C18FF1-9E46-4D18-86D6-7B613E70F7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40301C-2441-490B-B3F6-3B7960833B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59D43D6-D462-418F-A4E1-4700071DD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89F45A-BA20-4314-949B-D176DCA52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86A4D8-71BE-4D47-8882-8ABFD8B53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7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437995-C341-4CE0-AC46-128AD64BD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3629ADC-AD4A-41D4-97AC-5DFE7801D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5E82ED-67C6-44F5-B28D-131F82E19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5FF393-A1E9-485E-AC67-CBDEA8556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095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8AA14F-EEF5-4FC3-9C59-6359C6355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32CB55E-2AD5-490F-8153-31D4060B1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843C9-EC2E-4F85-BB37-E36233BDB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715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ABCC1A-07DB-4B4F-924C-BCCE04C87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8AABCB-EC3F-4592-BE77-55865D0BB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8689B1-E937-43F2-A3B6-9F7438637A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347753-5400-40D0-BE98-E679AC04C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FDB65A-A56E-4FF0-BC1E-FC6656D92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7181D7-0C22-4F16-8E5A-4672538AE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80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B58AB-C867-467F-866F-DB26607F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9C420E7-5488-45B3-8146-3EEDF7E2D8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5F87EF-8796-44E5-BC93-5902A49C7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1BE6B9-296D-42F4-B2B4-BE389C014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F278E5-F703-4A07-AB5F-75AA3CEFF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E74DFE-6F35-40BC-BBDF-40846BE16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440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25AA7F-56D0-42C9-8365-F848B8C7E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C634DC-E74C-441D-8A4E-EAB2A292AE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0BF4EA-DF9E-4052-AC63-2C474856FF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425A2-5C20-403A-95AD-BBF411EC9EEF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99BF84-16EC-4FAF-833B-495568458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447F86-7877-4948-A05C-5AF893ABC3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20B16-C174-42AC-9641-5903AE7289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995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89998-EA0E-48FE-AC86-F35684204846}"/>
              </a:ext>
            </a:extLst>
          </p:cNvPr>
          <p:cNvSpPr txBox="1"/>
          <p:nvPr/>
        </p:nvSpPr>
        <p:spPr>
          <a:xfrm>
            <a:off x="0" y="2205806"/>
            <a:ext cx="121920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8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ko-KR" altLang="en-US" sz="3600" b="1" dirty="0">
                <a:latin typeface="배달의민족 한나체 Pro" panose="020B0600000101010101" pitchFamily="50" charset="-127"/>
                <a:ea typeface="배달의민족 한나체 Pro" panose="020B0600000101010101"/>
              </a:rPr>
              <a:t>텍스트 마이닝을 이용한 소비자 분석 프로젝트</a:t>
            </a:r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/>
            </a:endParaRPr>
          </a:p>
          <a:p>
            <a:pPr algn="ctr"/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en-US" altLang="ko-KR" sz="36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   </a:t>
            </a:r>
          </a:p>
          <a:p>
            <a:pPr algn="ctr"/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 algn="ctr"/>
            <a:r>
              <a:rPr lang="en-US" altLang="ko-KR" sz="36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                            </a:t>
            </a: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휴먼지능정보공학과 류지혜 이지민</a:t>
            </a:r>
            <a:endParaRPr lang="en-US" altLang="ko-KR" sz="20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algn="ctr"/>
            <a:endParaRPr lang="en-US" altLang="ko-KR" sz="36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1055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0C946C8-47E9-4D9C-89AC-BE254F1EC0CF}"/>
              </a:ext>
            </a:extLst>
          </p:cNvPr>
          <p:cNvSpPr/>
          <p:nvPr/>
        </p:nvSpPr>
        <p:spPr>
          <a:xfrm>
            <a:off x="493059" y="1721224"/>
            <a:ext cx="11205882" cy="349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전자제품의 리뷰로 보는 소비자 심리 연구</a:t>
            </a:r>
            <a:endParaRPr lang="en-US" altLang="ko-KR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 err="1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에어팟</a:t>
            </a:r>
            <a:r>
              <a:rPr lang="ko-KR" altLang="en-US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r>
              <a:rPr lang="ko-KR" altLang="en-US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세대와 </a:t>
            </a:r>
            <a:r>
              <a:rPr lang="en-US" altLang="ko-KR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sz="2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세대의 리뷰를 비교하여 아래와 같은 연구를 진행</a:t>
            </a:r>
            <a:endParaRPr lang="en-US" altLang="ko-KR" sz="2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	</a:t>
            </a:r>
            <a:r>
              <a:rPr lang="en-US" altLang="ko-KR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1.  </a:t>
            </a:r>
            <a:r>
              <a:rPr lang="ko-KR" altLang="en-US" sz="20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세대의 변화된 기능을 </a:t>
            </a: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소비자가 실제로 체감하는 지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리뷰에 대한 </a:t>
            </a: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텍스트 분석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확인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	</a:t>
            </a:r>
            <a:r>
              <a:rPr lang="en-US" altLang="ko-KR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2.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리뷰의 성능 변화 체감 여부에 따라 </a:t>
            </a:r>
            <a:r>
              <a:rPr lang="ko-KR" altLang="en-US" sz="20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 만족감에 반영된 심리적 요인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을 분석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32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   </a:t>
            </a:r>
            <a:r>
              <a: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비싼 전자제품을 소유하고 있음에 만족 </a:t>
            </a:r>
            <a:r>
              <a:rPr lang="en-US" altLang="ko-KR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vs </a:t>
            </a:r>
            <a:r>
              <a:rPr lang="ko-KR" altLang="en-US" sz="2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전자제품의 발전된 성능에 만족 </a:t>
            </a:r>
            <a:endParaRPr lang="en-US" altLang="ko-KR" sz="2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연구 주제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7B4F23D7-342A-45E9-8A52-4608F942F820}"/>
              </a:ext>
            </a:extLst>
          </p:cNvPr>
          <p:cNvSpPr/>
          <p:nvPr/>
        </p:nvSpPr>
        <p:spPr>
          <a:xfrm>
            <a:off x="493059" y="4739640"/>
            <a:ext cx="426720" cy="36576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8383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0C946C8-47E9-4D9C-89AC-BE254F1EC0CF}"/>
              </a:ext>
            </a:extLst>
          </p:cNvPr>
          <p:cNvSpPr/>
          <p:nvPr/>
        </p:nvSpPr>
        <p:spPr>
          <a:xfrm>
            <a:off x="493059" y="1353671"/>
            <a:ext cx="11205882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전자제품의 출시 이후 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1~2</a:t>
            </a:r>
            <a:r>
              <a:rPr lang="ko-KR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년 주기로 기능과 디자인을 리뉴얼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신규 버전을 시장에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출시하는데</a:t>
            </a:r>
            <a:r>
              <a:rPr lang="en-US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</a:t>
            </a:r>
            <a:r>
              <a:rPr lang="ko-KR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제로 기업에서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전자제품의 성능 및 디자인을 개선</a:t>
            </a:r>
            <a:r>
              <a:rPr lang="ko-KR" altLang="ko-KR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한 만큼 소비자들도 그것을 체감하는 </a:t>
            </a: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지에 대한 호기심이 생김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제품에 대한 소비자 평가를 확인할 수 있는 리뷰를 활용하여 연구 진행</a:t>
            </a:r>
            <a:endParaRPr lang="en-US" altLang="ko-KR" sz="20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예시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애플의 </a:t>
            </a:r>
            <a:r>
              <a:rPr lang="ko-KR" altLang="en-US" dirty="0" err="1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디자인 차이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X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음성 인식 기능 추가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배터리 수명 증가 등 성능을 개선하여 출시</a:t>
            </a:r>
            <a:endParaRPr lang="en-US" altLang="ko-KR" dirty="0">
              <a:solidFill>
                <a:schemeClr val="bg2">
                  <a:lumMod val="50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ko-KR" altLang="en-US" sz="28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buFontTx/>
              <a:buChar char="-"/>
            </a:pPr>
            <a:endParaRPr lang="en-US" altLang="ko-KR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주제 선정 동기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31B3A1-917E-4AE7-8BFD-0E8949D50C15}"/>
              </a:ext>
            </a:extLst>
          </p:cNvPr>
          <p:cNvSpPr txBox="1"/>
          <p:nvPr/>
        </p:nvSpPr>
        <p:spPr>
          <a:xfrm>
            <a:off x="2985248" y="6060491"/>
            <a:ext cx="1766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chemeClr val="bg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에어팟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세대 사양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C1969AF-C93D-46C3-882F-5FC48A62C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786" y="3429001"/>
            <a:ext cx="3087220" cy="256049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60317E6-E241-434E-945A-EA34A0BA8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8024" y="3429000"/>
            <a:ext cx="3164541" cy="25621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844A00-3E9F-475C-9BEE-AE6B214A7791}"/>
              </a:ext>
            </a:extLst>
          </p:cNvPr>
          <p:cNvSpPr txBox="1"/>
          <p:nvPr/>
        </p:nvSpPr>
        <p:spPr>
          <a:xfrm>
            <a:off x="7494495" y="6060491"/>
            <a:ext cx="1766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chemeClr val="bg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에어팟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세대 사양 </a:t>
            </a:r>
          </a:p>
        </p:txBody>
      </p:sp>
    </p:spTree>
    <p:extLst>
      <p:ext uri="{BB962C8B-B14F-4D97-AF65-F5344CB8AC3E}">
        <p14:creationId xmlns:p14="http://schemas.microsoft.com/office/powerpoint/2010/main" val="2361936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선행 연구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327294" y="881234"/>
            <a:ext cx="1164058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 텍스트 분석 알고리즘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텍스트 분석 이론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빈도분석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tf-idf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감성분석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clustering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등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대한 연구와 프로젝트는 계속 진행 중이다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</a:p>
          <a:p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기존 감성분석 알고리즘은 데이터 수집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빅데이터를 모을 수 있는 웹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크롤링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사용 多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후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토큰화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불용어제거 등과같은 데이터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방법을 진행한다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정제된 데이터를 이용하여 감정분석 알고리즘을 돌려 긍정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부정도를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y_train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 저장한다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긍정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 분류를 위한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LSTM,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softmax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en-US" altLang="ko-KR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categorical_crossentropy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등을 사용한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모델을 구축한다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이후 정제된 데이터를 훈련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검증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10%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포함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테스트 데이터로 나누어 지도학습을 진행하여 정확도를 높인다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</a:p>
          <a:p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소비자선택이론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소비자의 선택과정에서의 다양한 요인들에 대한 연구가 진행중이다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.(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보유효과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매몰비용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심적회계원리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등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</a:p>
          <a:p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D00E17-4112-418C-BEB1-3F3F02C1EC1A}"/>
              </a:ext>
            </a:extLst>
          </p:cNvPr>
          <p:cNvSpPr txBox="1"/>
          <p:nvPr/>
        </p:nvSpPr>
        <p:spPr>
          <a:xfrm>
            <a:off x="224117" y="3743556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프로젝트 현재상황</a:t>
            </a:r>
            <a:endParaRPr lang="en-US" altLang="ko-KR" sz="4000" b="1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A4DC750-5292-40CC-9740-A0A5A9BFEDCC}"/>
              </a:ext>
            </a:extLst>
          </p:cNvPr>
          <p:cNvSpPr/>
          <p:nvPr/>
        </p:nvSpPr>
        <p:spPr>
          <a:xfrm>
            <a:off x="551410" y="4284131"/>
            <a:ext cx="116405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수집방법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분석방법 등에 대한 프로젝트 기획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기본 웹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크롤링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코드 구현</a:t>
            </a: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7177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연구 방법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551411" y="1294348"/>
            <a:ext cx="116405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수집 </a:t>
            </a:r>
            <a:r>
              <a:rPr lang="en-US" altLang="ko-KR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웹 </a:t>
            </a:r>
            <a:r>
              <a:rPr lang="ko-KR" altLang="en-US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크롤링</a:t>
            </a: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(python3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Beautifulsoup4 , Selenium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라이브러리 사용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endParaRPr lang="ko-KR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8D721E6-B8B3-4E2D-9F69-9C536933C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95" y="2001817"/>
            <a:ext cx="4907755" cy="443486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액자 4">
            <a:extLst>
              <a:ext uri="{FF2B5EF4-FFF2-40B4-BE49-F238E27FC236}">
                <a16:creationId xmlns:a16="http://schemas.microsoft.com/office/drawing/2014/main" id="{25335279-7199-464C-ACA0-4F102B390FDE}"/>
              </a:ext>
            </a:extLst>
          </p:cNvPr>
          <p:cNvSpPr/>
          <p:nvPr/>
        </p:nvSpPr>
        <p:spPr>
          <a:xfrm>
            <a:off x="1272896" y="3304829"/>
            <a:ext cx="3807229" cy="27432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4BD713-307C-44EE-B1AC-D32F21735ACE}"/>
              </a:ext>
            </a:extLst>
          </p:cNvPr>
          <p:cNvSpPr txBox="1"/>
          <p:nvPr/>
        </p:nvSpPr>
        <p:spPr>
          <a:xfrm>
            <a:off x="5836023" y="2001817"/>
            <a:ext cx="5961529" cy="2536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네이버 쇼핑에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검색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 주제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음질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,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품질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,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성능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선택하여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구체적인 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평이반영된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리뷰만을 선택한다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3. 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위 과정을 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세대에도 진행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1927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연구 방법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551411" y="1294348"/>
            <a:ext cx="116405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</a:t>
            </a:r>
            <a:r>
              <a:rPr lang="ko-KR" altLang="en-US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전처리</a:t>
            </a: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</a:t>
            </a:r>
            <a:endParaRPr lang="ko-KR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4BD713-307C-44EE-B1AC-D32F21735ACE}"/>
              </a:ext>
            </a:extLst>
          </p:cNvPr>
          <p:cNvSpPr txBox="1"/>
          <p:nvPr/>
        </p:nvSpPr>
        <p:spPr>
          <a:xfrm>
            <a:off x="6190245" y="2964015"/>
            <a:ext cx="5961529" cy="1705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4. 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크롤링으로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수집된 리뷰를 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불용어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토큰화 한 후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불용어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제거를 한다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6BFE679-816D-4FD5-B78D-D9492CA02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67" y="2139767"/>
            <a:ext cx="5733478" cy="315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665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연구 방법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551411" y="1294348"/>
            <a:ext cx="116405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수집 </a:t>
            </a:r>
            <a:r>
              <a:rPr lang="en-US" altLang="ko-KR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웹 </a:t>
            </a:r>
            <a:r>
              <a:rPr lang="ko-KR" altLang="en-US" sz="2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크롤링</a:t>
            </a: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(python3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 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Beautifulsoup4 , Selenium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라이브러리 사용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endParaRPr lang="ko-KR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4BD713-307C-44EE-B1AC-D32F21735ACE}"/>
              </a:ext>
            </a:extLst>
          </p:cNvPr>
          <p:cNvSpPr txBox="1"/>
          <p:nvPr/>
        </p:nvSpPr>
        <p:spPr>
          <a:xfrm>
            <a:off x="4858870" y="2208005"/>
            <a:ext cx="6158753" cy="29523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5.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웹 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크롤링으로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약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7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만개 리뷰 중 제품 사양과 정제된 리뷰를 모두 수집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6.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하나의 리뷰에 대하여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[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제품 종류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] , [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카테고리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] , [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리뷰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] , [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]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순의 데이터를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사진과 같이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.csv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형식으로 저장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b="1" dirty="0">
              <a:highlight>
                <a:srgbClr val="FFFF00"/>
              </a:highlight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A0E2FCF-E413-47FA-B3C8-039BA760A981}"/>
              </a:ext>
            </a:extLst>
          </p:cNvPr>
          <p:cNvGrpSpPr/>
          <p:nvPr/>
        </p:nvGrpSpPr>
        <p:grpSpPr>
          <a:xfrm>
            <a:off x="1382107" y="2088870"/>
            <a:ext cx="3305664" cy="3565139"/>
            <a:chOff x="1686907" y="2088870"/>
            <a:chExt cx="3305664" cy="3565139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14A726AE-5228-477E-A78B-EB6667C604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435" t="6846"/>
            <a:stretch/>
          </p:blipFill>
          <p:spPr>
            <a:xfrm>
              <a:off x="4267201" y="2088870"/>
              <a:ext cx="725370" cy="3556174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4415351-6926-489B-85C9-97B79E0664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248" r="44295"/>
            <a:stretch/>
          </p:blipFill>
          <p:spPr>
            <a:xfrm>
              <a:off x="1686907" y="2097836"/>
              <a:ext cx="2607187" cy="3556173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0805908-578B-48A3-9335-B6ED7F16139B}"/>
              </a:ext>
            </a:extLst>
          </p:cNvPr>
          <p:cNvSpPr txBox="1"/>
          <p:nvPr/>
        </p:nvSpPr>
        <p:spPr>
          <a:xfrm>
            <a:off x="2244192" y="5654009"/>
            <a:ext cx="5048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&gt; </a:t>
            </a:r>
            <a:r>
              <a:rPr lang="ko-KR" altLang="en-US" sz="1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.csv</a:t>
            </a:r>
            <a:r>
              <a:rPr lang="ko-KR" altLang="en-US" sz="1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파일 예시</a:t>
            </a:r>
          </a:p>
        </p:txBody>
      </p:sp>
    </p:spTree>
    <p:extLst>
      <p:ext uri="{BB962C8B-B14F-4D97-AF65-F5344CB8AC3E}">
        <p14:creationId xmlns:p14="http://schemas.microsoft.com/office/powerpoint/2010/main" val="2790572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4BD713-307C-44EE-B1AC-D32F21735ACE}"/>
              </a:ext>
            </a:extLst>
          </p:cNvPr>
          <p:cNvSpPr txBox="1"/>
          <p:nvPr/>
        </p:nvSpPr>
        <p:spPr>
          <a:xfrm>
            <a:off x="5210154" y="1903002"/>
            <a:ext cx="6956829" cy="4614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사전 기반 감정분석 알고리즘을 통해 긍정도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부정도를 수치화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 때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b="1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별점과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긍정도가 상이한 리뷰는 제외한다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감성분석으로 얻은 긍정도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부정도는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지도학습 기반 리뷰 긍정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 예측 </a:t>
            </a:r>
            <a:endParaRPr lang="en-US" altLang="ko-KR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</a:t>
            </a: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모델의 </a:t>
            </a: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target(label)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 된다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예측 모델 결과로 얻은 긍정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부정도를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세대와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 별로 비교하고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1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세대와 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세대의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판매량과 비교한다</a:t>
            </a:r>
            <a:r>
              <a:rPr lang="en-US" altLang="ko-KR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chemeClr val="bg2">
                  <a:lumMod val="2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	</a:t>
            </a:r>
            <a:endParaRPr lang="en-US" altLang="ko-KR" b="1" dirty="0">
              <a:highlight>
                <a:srgbClr val="FFFF00"/>
              </a:highlight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연구 방법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551411" y="1294348"/>
            <a:ext cx="116405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데이터 분석 </a:t>
            </a:r>
            <a:r>
              <a:rPr lang="en-US" altLang="ko-KR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지도학습 기반 리뷰 긍정</a:t>
            </a:r>
            <a:r>
              <a:rPr lang="en-US" altLang="ko-KR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/</a:t>
            </a: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부정 예측 모델 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(python3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의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Konlpy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en-US" altLang="ko-KR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Keras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라이브러리 사용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endParaRPr lang="ko-KR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C151B93-9EC0-4798-A6A5-357C69528A7F}"/>
              </a:ext>
            </a:extLst>
          </p:cNvPr>
          <p:cNvGrpSpPr/>
          <p:nvPr/>
        </p:nvGrpSpPr>
        <p:grpSpPr>
          <a:xfrm>
            <a:off x="642851" y="2113003"/>
            <a:ext cx="6266030" cy="3926819"/>
            <a:chOff x="477520" y="2032594"/>
            <a:chExt cx="6266030" cy="392681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0805908-578B-48A3-9335-B6ED7F16139B}"/>
                </a:ext>
              </a:extLst>
            </p:cNvPr>
            <p:cNvSpPr txBox="1"/>
            <p:nvPr/>
          </p:nvSpPr>
          <p:spPr>
            <a:xfrm>
              <a:off x="1694954" y="5620859"/>
              <a:ext cx="50485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&gt; </a:t>
              </a:r>
              <a:r>
                <a:rPr lang="ko-KR" altLang="en-US" sz="160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 감성분석 예시</a:t>
              </a: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479FF0F9-1E25-4BE3-83C1-5D968B44214B}"/>
                </a:ext>
              </a:extLst>
            </p:cNvPr>
            <p:cNvGrpSpPr/>
            <p:nvPr/>
          </p:nvGrpSpPr>
          <p:grpSpPr>
            <a:xfrm>
              <a:off x="477520" y="2032594"/>
              <a:ext cx="4219252" cy="3436479"/>
              <a:chOff x="842683" y="2119618"/>
              <a:chExt cx="3854089" cy="3133700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64415351-6926-489B-85C9-97B79E0664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42683" y="2119618"/>
                <a:ext cx="3825349" cy="3133700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0B6BD6B-160F-41ED-B0D4-73E20443A80A}"/>
                  </a:ext>
                </a:extLst>
              </p:cNvPr>
              <p:cNvSpPr txBox="1"/>
              <p:nvPr/>
            </p:nvSpPr>
            <p:spPr>
              <a:xfrm>
                <a:off x="3035914" y="2428550"/>
                <a:ext cx="1660858" cy="4810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900" b="1" dirty="0"/>
                  <a:t>0.8         0.2          4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900" b="1" dirty="0"/>
                  <a:t>0.2         0.8          1</a:t>
                </a:r>
                <a:endParaRPr lang="ko-KR" altLang="en-US" sz="900" b="1" dirty="0"/>
              </a:p>
            </p:txBody>
          </p:sp>
        </p:grp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5F7337BE-B083-420E-9E58-8C5FC90DC8A2}"/>
                </a:ext>
              </a:extLst>
            </p:cNvPr>
            <p:cNvCxnSpPr>
              <a:cxnSpLocks/>
            </p:cNvCxnSpPr>
            <p:nvPr/>
          </p:nvCxnSpPr>
          <p:spPr>
            <a:xfrm>
              <a:off x="2571413" y="2840892"/>
              <a:ext cx="0" cy="48924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7A1FBFD-8C6B-4F5F-965F-E7EAC1205990}"/>
                </a:ext>
              </a:extLst>
            </p:cNvPr>
            <p:cNvSpPr txBox="1"/>
            <p:nvPr/>
          </p:nvSpPr>
          <p:spPr>
            <a:xfrm>
              <a:off x="843279" y="3289734"/>
              <a:ext cx="3822029" cy="58477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 err="1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에어팟</a:t>
              </a:r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 </a:t>
              </a:r>
              <a:r>
                <a:rPr lang="en-US" altLang="ko-KR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</a:t>
              </a:r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세대 품질에 대한 </a:t>
              </a:r>
              <a:r>
                <a:rPr lang="en-US" altLang="ko-KR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80% </a:t>
              </a:r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만족 </a:t>
              </a:r>
              <a:endParaRPr lang="en-US" altLang="ko-KR" sz="1600" b="1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  <a:p>
              <a:r>
                <a:rPr lang="ko-KR" altLang="en-US" sz="1600" b="1" dirty="0" err="1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에어팟</a:t>
              </a:r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 </a:t>
              </a:r>
              <a:r>
                <a:rPr lang="en-US" altLang="ko-KR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</a:t>
              </a:r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세대 품질에 대한 </a:t>
              </a:r>
              <a:r>
                <a:rPr lang="en-US" altLang="ko-KR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80% </a:t>
              </a:r>
              <a:r>
                <a:rPr lang="ko-KR" altLang="en-US" sz="1600" b="1" dirty="0">
                  <a:solidFill>
                    <a:schemeClr val="bg2">
                      <a:lumMod val="25000"/>
                    </a:schemeClr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불만족</a:t>
              </a:r>
              <a:endParaRPr lang="ko-KR" altLang="en-US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168FCAF-8CC4-4FB1-A913-A4F542A0D792}"/>
                </a:ext>
              </a:extLst>
            </p:cNvPr>
            <p:cNvSpPr/>
            <p:nvPr/>
          </p:nvSpPr>
          <p:spPr>
            <a:xfrm>
              <a:off x="658739" y="2444950"/>
              <a:ext cx="3825349" cy="395942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91402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3EDD92-AD71-4AC5-BA62-B311411F9269}"/>
              </a:ext>
            </a:extLst>
          </p:cNvPr>
          <p:cNvSpPr txBox="1"/>
          <p:nvPr/>
        </p:nvSpPr>
        <p:spPr>
          <a:xfrm>
            <a:off x="224117" y="340658"/>
            <a:ext cx="11304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예상 결과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4096FC6-4CE4-4657-98E1-9E9363413917}"/>
              </a:ext>
            </a:extLst>
          </p:cNvPr>
          <p:cNvSpPr/>
          <p:nvPr/>
        </p:nvSpPr>
        <p:spPr>
          <a:xfrm>
            <a:off x="3916680" y="3581400"/>
            <a:ext cx="2658165" cy="2211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510E1E9-CA14-47F7-A3A7-6AFC072B4965}"/>
              </a:ext>
            </a:extLst>
          </p:cNvPr>
          <p:cNvSpPr/>
          <p:nvPr/>
        </p:nvSpPr>
        <p:spPr>
          <a:xfrm>
            <a:off x="4953000" y="3943784"/>
            <a:ext cx="2658165" cy="22111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F9174AE-ADAB-4D19-81B4-4F4DCC8575DC}"/>
              </a:ext>
            </a:extLst>
          </p:cNvPr>
          <p:cNvSpPr/>
          <p:nvPr/>
        </p:nvSpPr>
        <p:spPr>
          <a:xfrm>
            <a:off x="178397" y="1383995"/>
            <a:ext cx="11640589" cy="3604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Review</a:t>
            </a:r>
            <a:r>
              <a: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분석 결론</a:t>
            </a:r>
            <a:endParaRPr lang="en-US" altLang="ko-KR" sz="2400" b="1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 -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성능 개선이 소비자 만족도에 영향을 준다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 Or 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성능 개선과 소비자 만족도는 관련이 적다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 - </a:t>
            </a:r>
            <a:r>
              <a:rPr lang="ko-KR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세대와 </a:t>
            </a: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세대의 평균 </a:t>
            </a:r>
            <a:r>
              <a:rPr lang="ko-KR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별점</a:t>
            </a:r>
            <a:endParaRPr lang="en-US" altLang="ko-KR" sz="16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소비자가 전자제품에 만족도를 느낀 요인이 심적 회계원리나 보유 효과에 의한 것인 지</a:t>
            </a:r>
            <a:r>
              <a:rPr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개선된 성능 자체에 만족한 것인지 분석</a:t>
            </a:r>
            <a:endParaRPr lang="en-US" altLang="ko-KR" b="1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- </a:t>
            </a:r>
            <a:r>
              <a:rPr lang="ko-KR" altLang="en-US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에어팟은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가격대가 높기 때문에 소비자가 심적 회계원리에 의해 긍정적인 리뷰를 남겼을 가능성이 있음</a:t>
            </a:r>
            <a:endParaRPr lang="en-US" altLang="ko-KR" sz="16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- Review</a:t>
            </a:r>
            <a:r>
              <a:rPr lang="ko-KR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는 제품을 이미 구매한 사람이 쓴 것이기 때문에 보유효과에 의한 긍정적인 리뷰를 남겼을 가능성이 있음</a:t>
            </a:r>
            <a:endParaRPr lang="en-US" altLang="ko-KR" sz="16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   -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예시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 1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세대에 비해 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세대가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성능 개선과 관련된 긍정 리뷰는 적으나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판매량과 전체 평점이 증가했다면 소비자는 좋아진 성능 보다는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비싼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기기값에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의한 </a:t>
            </a:r>
            <a:r>
              <a:rPr lang="ko-KR" altLang="en-US" sz="1600" dirty="0" err="1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심적회계원리와</a:t>
            </a:r>
            <a:r>
              <a:rPr lang="ko-KR" altLang="en-US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보유효과 등에 의해 만족감을 느껴 긍정 리뷰를 작성했다</a:t>
            </a:r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3471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610</Words>
  <Application>Microsoft Office PowerPoint</Application>
  <PresentationFormat>와이드스크린</PresentationFormat>
  <Paragraphs>73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Arial</vt:lpstr>
      <vt:lpstr>배달의민족 한나체 Pro</vt:lpstr>
      <vt:lpstr>Wingdings</vt:lpstr>
      <vt:lpstr>배달의민족 한나체 Air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지민</dc:creator>
  <cp:lastModifiedBy>이 지민</cp:lastModifiedBy>
  <cp:revision>60</cp:revision>
  <dcterms:created xsi:type="dcterms:W3CDTF">2020-05-23T03:03:32Z</dcterms:created>
  <dcterms:modified xsi:type="dcterms:W3CDTF">2020-05-25T03:47:23Z</dcterms:modified>
</cp:coreProperties>
</file>

<file path=docProps/thumbnail.jpeg>
</file>